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312" r:id="rId5"/>
    <p:sldId id="313" r:id="rId6"/>
    <p:sldId id="314" r:id="rId7"/>
    <p:sldId id="31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717" autoAdjust="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19</TotalTime>
  <Words>168</Words>
  <Application>Microsoft Office PowerPoint</Application>
  <PresentationFormat>Widescreen</PresentationFormat>
  <Paragraphs>34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Source Sans Pro 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9</cp:revision>
  <dcterms:created xsi:type="dcterms:W3CDTF">2023-05-12T00:30:20Z</dcterms:created>
  <dcterms:modified xsi:type="dcterms:W3CDTF">2023-06-10T23:02:43Z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